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9" r:id="rId2"/>
    <p:sldId id="284" r:id="rId3"/>
    <p:sldId id="285" r:id="rId4"/>
    <p:sldId id="271" r:id="rId5"/>
    <p:sldId id="286" r:id="rId6"/>
    <p:sldId id="287" r:id="rId7"/>
    <p:sldId id="283" r:id="rId8"/>
    <p:sldId id="288" r:id="rId9"/>
    <p:sldId id="289" r:id="rId10"/>
    <p:sldId id="290" r:id="rId11"/>
    <p:sldId id="282" r:id="rId12"/>
  </p:sldIdLst>
  <p:sldSz cx="9144000" cy="6858000" type="screen4x3"/>
  <p:notesSz cx="6858000" cy="9144000"/>
  <p:embeddedFontLst>
    <p:embeddedFont>
      <p:font typeface="HY엽서M" panose="02030600000101010101" pitchFamily="18" charset="-127"/>
      <p:regular r:id="rId13"/>
    </p:embeddedFont>
    <p:embeddedFont>
      <p:font typeface="나눔고딕" panose="020D0604000000000000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437"/>
    <a:srgbClr val="EF4837"/>
    <a:srgbClr val="FF6F6F"/>
    <a:srgbClr val="FCD9BC"/>
    <a:srgbClr val="921616"/>
    <a:srgbClr val="B5121B"/>
    <a:srgbClr val="F26F0C"/>
    <a:srgbClr val="2E4C39"/>
    <a:srgbClr val="305A31"/>
    <a:srgbClr val="538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0" autoAdjust="0"/>
    <p:restoredTop sz="94614" autoAdjust="0"/>
  </p:normalViewPr>
  <p:slideViewPr>
    <p:cSldViewPr showGuides="1">
      <p:cViewPr varScale="1">
        <p:scale>
          <a:sx n="86" d="100"/>
          <a:sy n="86" d="100"/>
        </p:scale>
        <p:origin x="-97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1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8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1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3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569CC-CEF5-4E98-AEC4-B4819A772970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60714-1FFB-4022-BD33-3D25509D8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2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66755" y="1223754"/>
            <a:ext cx="4410490" cy="441049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286000" y="2967334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온더보더</a:t>
            </a:r>
            <a:endParaRPr lang="en-US" altLang="ko-KR" sz="5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4" name="TextBox 1023"/>
          <p:cNvSpPr txBox="1"/>
          <p:nvPr/>
        </p:nvSpPr>
        <p:spPr>
          <a:xfrm>
            <a:off x="2995606" y="4293096"/>
            <a:ext cx="313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Hee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Jung Han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79" y="2079243"/>
            <a:ext cx="2255202" cy="6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956030" y="-71462"/>
            <a:ext cx="3241164" cy="3253467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15206" y="1285860"/>
            <a:ext cx="1749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데스크탑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1562859"/>
            <a:ext cx="258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SUB 2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7864" y="2228671"/>
            <a:ext cx="34290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DESIGN : </a:t>
            </a:r>
            <a:r>
              <a:rPr lang="ko-KR" altLang="en-US" sz="1500" dirty="0" err="1" smtClean="0"/>
              <a:t>인포그래픽</a:t>
            </a:r>
            <a:r>
              <a:rPr lang="ko-KR" altLang="en-US" sz="1500" dirty="0" smtClean="0"/>
              <a:t> 느낌으로 </a:t>
            </a:r>
            <a:endParaRPr lang="en-US" altLang="ko-KR" sz="1500" dirty="0" smtClean="0"/>
          </a:p>
          <a:p>
            <a:r>
              <a:rPr lang="ko-KR" altLang="en-US" sz="1500" dirty="0" err="1" smtClean="0"/>
              <a:t>온더보더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연혁 표현 레스토랑 이미지답게 음식 이미지를 편집하여 디자인 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CODING : </a:t>
            </a:r>
            <a:r>
              <a:rPr lang="ko-KR" altLang="en-US" sz="1500" dirty="0" err="1" smtClean="0"/>
              <a:t>썸네일</a:t>
            </a:r>
            <a:r>
              <a:rPr lang="ko-KR" altLang="en-US" sz="1500" dirty="0" smtClean="0"/>
              <a:t> 이미지 </a:t>
            </a:r>
            <a:r>
              <a:rPr lang="ko-KR" altLang="en-US" sz="1500" dirty="0" err="1" smtClean="0"/>
              <a:t>클릭시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r>
              <a:rPr lang="ko-KR" altLang="en-US" sz="1500" dirty="0" smtClean="0"/>
              <a:t>확대 이미지 볼 수 있도록 구현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ko-KR" altLang="en-US" sz="1500" dirty="0"/>
          </a:p>
        </p:txBody>
      </p:sp>
      <p:pic>
        <p:nvPicPr>
          <p:cNvPr id="16" name="그림 15" descr="sub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9015" y="4071941"/>
            <a:ext cx="3733133" cy="20998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031777"/>
            <a:ext cx="2132942" cy="790865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5" name="직사각형 14"/>
          <p:cNvSpPr/>
          <p:nvPr/>
        </p:nvSpPr>
        <p:spPr>
          <a:xfrm>
            <a:off x="1702839" y="4389381"/>
            <a:ext cx="1101719" cy="407100"/>
          </a:xfrm>
          <a:prstGeom prst="rect">
            <a:avLst/>
          </a:prstGeom>
          <a:solidFill>
            <a:srgbClr val="FF6F6F">
              <a:alpha val="5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055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83768" y="2736091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3005826" y="3660244"/>
            <a:ext cx="313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2021.10.27.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39064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357950" y="-389886"/>
            <a:ext cx="3780120" cy="378012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0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1238564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엽서M" pitchFamily="18" charset="-127"/>
                <a:ea typeface="HY엽서M" pitchFamily="18" charset="-127"/>
              </a:rPr>
              <a:t>사이트 분석</a:t>
            </a:r>
            <a:endParaRPr lang="en-US" altLang="ko-KR" sz="2800" b="1" dirty="0" smtClean="0">
              <a:solidFill>
                <a:schemeClr val="tx1">
                  <a:lumMod val="95000"/>
                  <a:lumOff val="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1868" y="4000504"/>
            <a:ext cx="5572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*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단순한 레이아웃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*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정적인 </a:t>
            </a: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인터렉션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*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불필요한 많은 </a:t>
            </a: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컨텐츠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* </a:t>
            </a:r>
            <a:r>
              <a:rPr lang="ko-KR" altLang="en-US" dirty="0" smtClean="0">
                <a:latin typeface="+mn-ea"/>
              </a:rPr>
              <a:t>많은 </a:t>
            </a:r>
            <a:r>
              <a:rPr lang="ko-KR" altLang="en-US" dirty="0" err="1" smtClean="0">
                <a:latin typeface="+mn-ea"/>
              </a:rPr>
              <a:t>컨텐츠로</a:t>
            </a:r>
            <a:r>
              <a:rPr lang="ko-KR" altLang="en-US" dirty="0" smtClean="0">
                <a:latin typeface="+mn-ea"/>
              </a:rPr>
              <a:t> 인한 메인 </a:t>
            </a:r>
            <a:r>
              <a:rPr lang="ko-KR" altLang="en-US" dirty="0" err="1" smtClean="0">
                <a:latin typeface="+mn-ea"/>
              </a:rPr>
              <a:t>컨텐츠</a:t>
            </a:r>
            <a:r>
              <a:rPr lang="ko-KR" altLang="en-US" dirty="0" smtClean="0">
                <a:latin typeface="+mn-ea"/>
              </a:rPr>
              <a:t> 구분불가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84275"/>
            <a:ext cx="3320348" cy="53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1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1494136" y="-214338"/>
            <a:ext cx="3780120" cy="378012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348" y="1500174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엽서M" pitchFamily="18" charset="-127"/>
                <a:ea typeface="HY엽서M" pitchFamily="18" charset="-127"/>
              </a:rPr>
              <a:t>제작기법</a:t>
            </a:r>
            <a:endParaRPr lang="en-US" altLang="ko-KR" sz="2800" b="1" dirty="0" smtClean="0">
              <a:solidFill>
                <a:schemeClr val="tx1">
                  <a:lumMod val="95000"/>
                  <a:lumOff val="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0266" y="1571612"/>
            <a:ext cx="664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WEB SITE –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HTML5, CSS3, </a:t>
            </a:r>
            <a:r>
              <a:rPr lang="en-US" altLang="ko-K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JQuery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Photoshop, Illustrator   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3042" y="350043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COLOR –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928926" y="3204484"/>
            <a:ext cx="1020536" cy="1020536"/>
          </a:xfrm>
          <a:prstGeom prst="ellipse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333873" y="3204484"/>
            <a:ext cx="1020536" cy="10205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738820" y="3204484"/>
            <a:ext cx="1020536" cy="1020536"/>
          </a:xfrm>
          <a:prstGeom prst="ellipse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7143768" y="3204484"/>
            <a:ext cx="1020536" cy="1020536"/>
          </a:xfrm>
          <a:prstGeom prst="ellipse">
            <a:avLst/>
          </a:prstGeom>
          <a:solidFill>
            <a:srgbClr val="92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28926" y="3534463"/>
            <a:ext cx="1071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ko-KR" dirty="0"/>
              <a:t>#a6ce39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57686" y="3571876"/>
            <a:ext cx="1071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</a:rPr>
              <a:t># f5f4f2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8" y="3571876"/>
            <a:ext cx="1071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5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ko-KR" dirty="0"/>
              <a:t>#ef4837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43768" y="3571876"/>
            <a:ext cx="1071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</a:rPr>
              <a:t># a40000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0100" y="5357826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FONT –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나눔고딕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맑은고딕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ko-K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YjCHMSOOT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Boot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31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956030" y="-71462"/>
            <a:ext cx="3241164" cy="3253467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110593"/>
            <a:ext cx="3942183" cy="3267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428604"/>
            <a:ext cx="258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ONE PAGE RAYOUT 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6116" y="928670"/>
            <a:ext cx="34290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+mn-ea"/>
              </a:rPr>
              <a:t>레이아웃을 </a:t>
            </a:r>
            <a:r>
              <a:rPr lang="en-US" altLang="ko-KR" sz="1500" dirty="0" smtClean="0">
                <a:latin typeface="+mn-ea"/>
              </a:rPr>
              <a:t>5section</a:t>
            </a:r>
            <a:r>
              <a:rPr lang="ko-KR" altLang="en-US" sz="1500" dirty="0" smtClean="0">
                <a:latin typeface="+mn-ea"/>
              </a:rPr>
              <a:t>으로 보기 쉽게 </a:t>
            </a:r>
            <a:r>
              <a:rPr lang="ko-KR" altLang="en-US" sz="1500" dirty="0" err="1" smtClean="0">
                <a:latin typeface="+mn-ea"/>
              </a:rPr>
              <a:t>컨텐츠</a:t>
            </a:r>
            <a:r>
              <a:rPr lang="ko-KR" altLang="en-US" sz="1500" dirty="0" smtClean="0">
                <a:latin typeface="+mn-ea"/>
              </a:rPr>
              <a:t> 구분</a:t>
            </a:r>
            <a:endParaRPr lang="en-US" altLang="ko-KR" sz="1500" dirty="0" smtClean="0">
              <a:latin typeface="+mn-ea"/>
            </a:endParaRPr>
          </a:p>
          <a:p>
            <a:endParaRPr lang="en-US" altLang="ko-KR" sz="1500" dirty="0" smtClean="0">
              <a:latin typeface="+mn-ea"/>
            </a:endParaRPr>
          </a:p>
          <a:p>
            <a:r>
              <a:rPr lang="ko-KR" altLang="en-US" sz="1500" dirty="0" err="1" smtClean="0">
                <a:latin typeface="+mn-ea"/>
              </a:rPr>
              <a:t>컨텐츠를</a:t>
            </a:r>
            <a:r>
              <a:rPr lang="ko-KR" altLang="en-US" sz="1500" dirty="0" smtClean="0">
                <a:latin typeface="+mn-ea"/>
              </a:rPr>
              <a:t> 정돈하여 </a:t>
            </a:r>
            <a:r>
              <a:rPr lang="ko-KR" altLang="en-US" sz="1500" dirty="0" err="1" smtClean="0">
                <a:latin typeface="+mn-ea"/>
              </a:rPr>
              <a:t>가독성을</a:t>
            </a:r>
            <a:r>
              <a:rPr lang="ko-KR" altLang="en-US" sz="1500" dirty="0" smtClean="0">
                <a:latin typeface="+mn-ea"/>
              </a:rPr>
              <a:t> 높임</a:t>
            </a:r>
            <a:endParaRPr lang="en-US" altLang="ko-KR" sz="1500" dirty="0" smtClean="0">
              <a:latin typeface="+mn-ea"/>
            </a:endParaRPr>
          </a:p>
          <a:p>
            <a:endParaRPr lang="en-US" altLang="ko-KR" sz="1500" dirty="0" smtClean="0">
              <a:latin typeface="+mn-ea"/>
            </a:endParaRPr>
          </a:p>
          <a:p>
            <a:r>
              <a:rPr lang="ko-KR" altLang="en-US" sz="1500" dirty="0" smtClean="0">
                <a:latin typeface="+mn-ea"/>
              </a:rPr>
              <a:t>동적인 </a:t>
            </a:r>
            <a:r>
              <a:rPr lang="ko-KR" altLang="en-US" sz="1500" dirty="0" err="1" smtClean="0">
                <a:latin typeface="+mn-ea"/>
              </a:rPr>
              <a:t>인터렉션</a:t>
            </a:r>
            <a:r>
              <a:rPr lang="ko-KR" altLang="en-US" sz="1500" dirty="0" smtClean="0">
                <a:latin typeface="+mn-ea"/>
              </a:rPr>
              <a:t> 기능부여</a:t>
            </a:r>
            <a:endParaRPr lang="en-US" altLang="ko-KR" sz="1500" dirty="0" smtClean="0">
              <a:latin typeface="+mn-ea"/>
            </a:endParaRPr>
          </a:p>
          <a:p>
            <a:endParaRPr lang="en-US" altLang="ko-KR" sz="1500" dirty="0" smtClean="0"/>
          </a:p>
          <a:p>
            <a:endParaRPr lang="ko-KR" altLang="en-US" sz="1500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5334"/>
            <a:ext cx="1944216" cy="648733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77157"/>
            <a:ext cx="3672407" cy="20350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6316" y="109360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데스크탑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9055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5334"/>
            <a:ext cx="1944216" cy="64873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956030" y="-71462"/>
            <a:ext cx="3241164" cy="3253467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416316" y="109360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데스크탑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8926" y="428604"/>
            <a:ext cx="258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BANNER 1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9186" y="928670"/>
            <a:ext cx="4071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Design : </a:t>
            </a:r>
            <a:r>
              <a:rPr lang="ko-KR" altLang="en-US" sz="1500" dirty="0" err="1" smtClean="0"/>
              <a:t>온더보더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이미지를 이용하여 </a:t>
            </a:r>
            <a:r>
              <a:rPr lang="en-US" altLang="ko-KR" sz="1500" dirty="0" smtClean="0"/>
              <a:t>PHOTOSHOP</a:t>
            </a:r>
            <a:r>
              <a:rPr lang="ko-KR" altLang="en-US" sz="1500" dirty="0" smtClean="0"/>
              <a:t>으로 </a:t>
            </a:r>
            <a:r>
              <a:rPr lang="en-US" altLang="ko-KR" sz="1500" dirty="0" smtClean="0"/>
              <a:t>4</a:t>
            </a:r>
            <a:r>
              <a:rPr lang="ko-KR" altLang="en-US" sz="1500" dirty="0" smtClean="0"/>
              <a:t>가지 배너를 새롭게 제작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Coding : </a:t>
            </a:r>
            <a:r>
              <a:rPr lang="en-US" altLang="ko-KR" sz="1500" dirty="0" err="1" smtClean="0"/>
              <a:t>jQuery</a:t>
            </a:r>
            <a:r>
              <a:rPr lang="ko-KR" altLang="en-US" sz="1500" dirty="0" smtClean="0"/>
              <a:t>를 이용하여 </a:t>
            </a:r>
            <a:r>
              <a:rPr lang="en-US" altLang="ko-KR" sz="1500" dirty="0" smtClean="0"/>
              <a:t>4</a:t>
            </a:r>
            <a:r>
              <a:rPr lang="ko-KR" altLang="en-US" sz="1500" dirty="0" smtClean="0"/>
              <a:t>가지 </a:t>
            </a:r>
            <a:r>
              <a:rPr lang="en-US" altLang="ko-KR" sz="1500" dirty="0" smtClean="0"/>
              <a:t>BANNER </a:t>
            </a:r>
            <a:r>
              <a:rPr lang="ko-KR" altLang="en-US" sz="1500" dirty="0" smtClean="0"/>
              <a:t>이미지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자동 슬라이드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12" name="직사각형 11"/>
          <p:cNvSpPr/>
          <p:nvPr/>
        </p:nvSpPr>
        <p:spPr>
          <a:xfrm>
            <a:off x="357158" y="428604"/>
            <a:ext cx="2500330" cy="1000132"/>
          </a:xfrm>
          <a:prstGeom prst="rect">
            <a:avLst/>
          </a:prstGeom>
          <a:solidFill>
            <a:srgbClr val="FF6F6F">
              <a:alpha val="5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7158" y="2564904"/>
            <a:ext cx="2500330" cy="1006972"/>
          </a:xfrm>
          <a:prstGeom prst="rect">
            <a:avLst/>
          </a:prstGeom>
          <a:solidFill>
            <a:srgbClr val="FF6F6F">
              <a:alpha val="5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81326" y="2857496"/>
            <a:ext cx="258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BANNER 2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1586" y="3451870"/>
            <a:ext cx="426649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Design : </a:t>
            </a:r>
            <a:r>
              <a:rPr lang="ko-KR" altLang="en-US" sz="1500" dirty="0" err="1" smtClean="0"/>
              <a:t>온더보더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이미지를 이용하여 </a:t>
            </a:r>
            <a:r>
              <a:rPr lang="en-US" altLang="ko-KR" sz="1500" dirty="0" smtClean="0"/>
              <a:t>PHOTOSHOP</a:t>
            </a:r>
            <a:r>
              <a:rPr lang="ko-KR" altLang="en-US" sz="1500" dirty="0" smtClean="0"/>
              <a:t>으로 배너를 새롭게 제작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Coding : </a:t>
            </a:r>
            <a:r>
              <a:rPr lang="en-US" altLang="ko-KR" sz="1500" dirty="0" err="1" smtClean="0"/>
              <a:t>jQuery</a:t>
            </a:r>
            <a:r>
              <a:rPr lang="ko-KR" altLang="en-US" sz="1500" dirty="0" smtClean="0"/>
              <a:t>를 이용하여 텍스트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및 이미지</a:t>
            </a:r>
            <a:endParaRPr lang="en-US" altLang="ko-KR" sz="1500" dirty="0" smtClean="0"/>
          </a:p>
          <a:p>
            <a:r>
              <a:rPr lang="ko-KR" altLang="en-US" sz="1500" dirty="0" smtClean="0"/>
              <a:t>자동 나타남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459055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956030" y="-71462"/>
            <a:ext cx="3241164" cy="3253467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81326" y="3693858"/>
            <a:ext cx="258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</a:rPr>
              <a:t>슬라이드 메뉴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1586" y="4072930"/>
            <a:ext cx="47665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Coding : </a:t>
            </a:r>
            <a:r>
              <a:rPr lang="en-US" altLang="ko-KR" sz="1500" dirty="0" err="1" smtClean="0"/>
              <a:t>jQuery</a:t>
            </a:r>
            <a:r>
              <a:rPr lang="ko-KR" altLang="en-US" sz="1500" dirty="0" smtClean="0"/>
              <a:t>를 이용하여 메뉴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클릭시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컨텐츠들이</a:t>
            </a:r>
            <a:r>
              <a:rPr lang="ko-KR" altLang="en-US" sz="1500" dirty="0" smtClean="0"/>
              <a:t> 보일 수 있는 </a:t>
            </a:r>
            <a:r>
              <a:rPr lang="ko-KR" altLang="en-US" sz="1500" dirty="0" err="1" smtClean="0"/>
              <a:t>트리형</a:t>
            </a:r>
            <a:r>
              <a:rPr lang="ko-KR" altLang="en-US" sz="1500" dirty="0" smtClean="0"/>
              <a:t> 슬라이드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메뉴구현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7416316" y="109360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데스크탑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5334"/>
            <a:ext cx="1944216" cy="64873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7158" y="3693858"/>
            <a:ext cx="2500330" cy="1463334"/>
          </a:xfrm>
          <a:prstGeom prst="rect">
            <a:avLst/>
          </a:prstGeom>
          <a:solidFill>
            <a:srgbClr val="FF6F6F">
              <a:alpha val="5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055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1214478" y="0"/>
            <a:ext cx="3181890" cy="318189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92003" y="1129280"/>
            <a:ext cx="2286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6070" y="2850644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MOBILE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6070" y="3279272"/>
            <a:ext cx="3339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720PX </a:t>
            </a:r>
            <a:r>
              <a:rPr lang="ko-KR" altLang="en-US" sz="1500" dirty="0" smtClean="0"/>
              <a:t>이하 디바이스에서 적용되는 </a:t>
            </a:r>
            <a:endParaRPr lang="en-US" altLang="ko-KR" sz="1500" dirty="0" smtClean="0"/>
          </a:p>
          <a:p>
            <a:r>
              <a:rPr lang="ko-KR" altLang="en-US" sz="1500" dirty="0" err="1" smtClean="0"/>
              <a:t>반응형</a:t>
            </a:r>
            <a:r>
              <a:rPr lang="ko-KR" altLang="en-US" sz="1500" dirty="0" smtClean="0"/>
              <a:t> 웹 디자인 구현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상단 헤더 부분을 아이콘으로 간소화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이미지 및 </a:t>
            </a:r>
            <a:r>
              <a:rPr lang="ko-KR" altLang="en-US" sz="1500" dirty="0" err="1" smtClean="0"/>
              <a:t>컨텐츠</a:t>
            </a:r>
            <a:r>
              <a:rPr lang="ko-KR" altLang="en-US" sz="1500" dirty="0" smtClean="0"/>
              <a:t> 일렬 배치로 정돈</a:t>
            </a:r>
            <a:endParaRPr lang="ko-KR" altLang="en-US" sz="15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39762"/>
            <a:ext cx="2218457" cy="4455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2631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835824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143768" y="-27384"/>
            <a:ext cx="3181890" cy="318189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0272" y="1205972"/>
            <a:ext cx="2286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4847" y="2298184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MOBILE MENU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2726812"/>
            <a:ext cx="405117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 smtClean="0"/>
              <a:t>트리형</a:t>
            </a:r>
            <a:r>
              <a:rPr lang="ko-KR" altLang="en-US" sz="1500" dirty="0" smtClean="0"/>
              <a:t> 메뉴 슬라이드 구현으로 메뉴 간소화 </a:t>
            </a:r>
            <a:endParaRPr lang="en-US" altLang="ko-KR" sz="1500" dirty="0" smtClean="0"/>
          </a:p>
          <a:p>
            <a:pPr algn="r"/>
            <a:endParaRPr lang="en-US" altLang="ko-KR" sz="1500" dirty="0" smtClean="0"/>
          </a:p>
          <a:p>
            <a:pPr algn="r"/>
            <a:endParaRPr lang="ko-KR" altLang="en-US" sz="15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20" y="2137752"/>
            <a:ext cx="2131514" cy="4342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2631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EF48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9FC43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956030" y="-71462"/>
            <a:ext cx="3241164" cy="3253467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15206" y="1285860"/>
            <a:ext cx="203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온더보더</a:t>
            </a:r>
            <a:r>
              <a:rPr lang="ko-KR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sz="2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엽서M" pitchFamily="18" charset="-127"/>
                <a:ea typeface="HY엽서M" pitchFamily="18" charset="-127"/>
              </a:rPr>
              <a:t>데스크탑</a:t>
            </a:r>
            <a:endParaRPr lang="en-US" altLang="ko-KR" sz="2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732" y="3144958"/>
            <a:ext cx="258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SUB 1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92" y="3645024"/>
            <a:ext cx="3429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DESIGN : </a:t>
            </a:r>
            <a:r>
              <a:rPr lang="ko-KR" altLang="en-US" sz="1500" dirty="0" err="1" smtClean="0"/>
              <a:t>온더보더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메뉴 및 레이아웃</a:t>
            </a:r>
            <a:endParaRPr lang="en-US" altLang="ko-KR" sz="1500" dirty="0" smtClean="0"/>
          </a:p>
          <a:p>
            <a:r>
              <a:rPr lang="ko-KR" altLang="en-US" sz="1500" dirty="0" smtClean="0"/>
              <a:t>재 배치 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CODING : 1.</a:t>
            </a:r>
            <a:r>
              <a:rPr lang="ko-KR" altLang="en-US" sz="1500" dirty="0" smtClean="0"/>
              <a:t>서브페이지에 </a:t>
            </a:r>
            <a:r>
              <a:rPr lang="ko-KR" altLang="en-US" sz="1500" dirty="0" err="1" smtClean="0"/>
              <a:t>메뉴바를</a:t>
            </a:r>
            <a:r>
              <a:rPr lang="ko-KR" altLang="en-US" sz="1500" dirty="0" smtClean="0"/>
              <a:t> 만들어 </a:t>
            </a:r>
            <a:r>
              <a:rPr lang="ko-KR" altLang="en-US" sz="1500" dirty="0" err="1" smtClean="0"/>
              <a:t>클릭시</a:t>
            </a:r>
            <a:r>
              <a:rPr lang="ko-KR" altLang="en-US" sz="1500" dirty="0" smtClean="0"/>
              <a:t> 다른 메뉴 파트로 연결되는 기능구현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2. </a:t>
            </a:r>
            <a:r>
              <a:rPr lang="ko-KR" altLang="en-US" sz="1500" dirty="0" err="1" smtClean="0"/>
              <a:t>썸네일</a:t>
            </a:r>
            <a:r>
              <a:rPr lang="ko-KR" altLang="en-US" sz="1500" dirty="0" smtClean="0"/>
              <a:t> 이미지 </a:t>
            </a:r>
            <a:r>
              <a:rPr lang="ko-KR" altLang="en-US" sz="1500" dirty="0" err="1" smtClean="0"/>
              <a:t>클릭시</a:t>
            </a:r>
            <a:r>
              <a:rPr lang="ko-KR" altLang="en-US" sz="1500" dirty="0" smtClean="0"/>
              <a:t> 큰 이미지 부분 및 설명 구현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ko-KR" altLang="en-US" sz="15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0" y="495922"/>
            <a:ext cx="3322974" cy="5866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59055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250</Words>
  <Application>Microsoft Office PowerPoint</Application>
  <PresentationFormat>화면 슬라이드 쇼(4:3)</PresentationFormat>
  <Paragraphs>84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굴림</vt:lpstr>
      <vt:lpstr>Arial</vt:lpstr>
      <vt:lpstr>HY엽서M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JongOh-Kim</dc:creator>
  <cp:lastModifiedBy>tombap</cp:lastModifiedBy>
  <cp:revision>104</cp:revision>
  <dcterms:created xsi:type="dcterms:W3CDTF">2013-03-13T16:00:26Z</dcterms:created>
  <dcterms:modified xsi:type="dcterms:W3CDTF">2021-11-05T13:14:12Z</dcterms:modified>
</cp:coreProperties>
</file>